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57" r:id="rId3"/>
    <p:sldId id="263" r:id="rId4"/>
    <p:sldId id="265" r:id="rId5"/>
    <p:sldId id="259" r:id="rId6"/>
    <p:sldId id="270" r:id="rId7"/>
    <p:sldId id="271" r:id="rId8"/>
    <p:sldId id="264" r:id="rId9"/>
    <p:sldId id="258" r:id="rId10"/>
    <p:sldId id="267" r:id="rId11"/>
    <p:sldId id="269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714" y="-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924944"/>
            <a:ext cx="7776864" cy="214314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Отчет об исполнении  плана мероприятий по противодействию коррупции в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Байкаловском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сельском поселении за 2022 год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Рисунок 65" descr="#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500042"/>
            <a:ext cx="1500198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возможности оперативного взаимодействия граждан с органом местного самоуправления в сфере противодействия коррупции и мониторинг обращений граждан в 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органы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местного самоуправления БАЙКАЛОВСКОГО СЕЛЬСКОГО ПОСЕЛЕНИЯ по фактам коррупции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931354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Организовано взаимодействие граждан с ОМСУ с помощью направления информации по почтовому адресу; официальному интернет-сайту; номеру «телефона доверия»; личному приему граждан. Данные размещены на официальном сайте Байкаловского сельского поселения.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Мониторинг обращений граждан проводится ежеквартально, информация размещается на сайте Байкаловского сельского поселения. За 2022 год обращений по фактам коррупции не поступало.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Обеспечение проведения заседаний Комиссии по координации работы по противодействию коррупции в БАЙКАЛОВСКОМ СЕЛЬСКОМ </a:t>
            </a:r>
            <a:r>
              <a:rPr lang="ru-RU" sz="18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ПОСЕЛЕНИи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 Комиссии по соблюдению требований к служебному  поведению муниципальных служащих и урегулированию конфликта интересов</a:t>
            </a:r>
            <a:endParaRPr lang="ru-RU" sz="18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00628"/>
            <a:ext cx="8640960" cy="4776644"/>
          </a:xfrm>
        </p:spPr>
        <p:txBody>
          <a:bodyPr>
            <a:normAutofit fontScale="92500"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Проведено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заседания Комиссии  по координации работы по противодействию коррупции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Байкаловском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сельском поселении. Руководители подведомственных муниципальных организаций заслушаны на заседании данной Комиссии по выполнению требований статьи 13.3. Федерального закона от 25.12.2008  №  273-ФЗ «О противодействии коррупции».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Проведено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заседания Комиссии по соблюдению требований к служебному поведению и урегулированию конфликта интересов.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Опубликование в средствах массовой информации и размещение на официальном 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сайте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администрации в сети Интернет информационно-аналитических материалов о реализации в БАЙКАЛОВСКОМ СЕЛЬСКОМ ПОСЕЛЕНИИ антикоррупционной политики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500306"/>
            <a:ext cx="7848872" cy="407423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Размещение на официальном сайте администрации в сети Интернет информационно-аналитических материалов о реализации в муниципальном образовании антикоррупционной политики.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534400" cy="75895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Плана мероприятий по  противодействию коррупции в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Байкаловском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сельском поселении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11560" y="1928802"/>
            <a:ext cx="7920880" cy="432511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Постановление главы муниципального образования Байкаловского сельского поселения от 15.09.2021  № 224-п «Об утверждении Плана мероприятий по противодействию коррупции в муниципальном образовании Байкаловского сельского поселения на 2021-2024 годы»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В План мероприятий 2022 года включено 26 мероприятий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Количество мероприятий, выполненных в полном объеме в установленные сроки-25.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229600" cy="171451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антикоррупционной экспертизы  проектов нормативных правовых актов Байкаловского сельского поселения и действующих нормативных правовых актов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20888"/>
            <a:ext cx="8320438" cy="3582144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За 2022 год размещено на сайте 43 проекта нормативно-правовых актов.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Проводится антикоррупционная экспертиза НПА.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Коррупциогенных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факторов не выявлено.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Разработка и утверждение в установленном порядке административных регламентов предоставления муниципальных услуг, внесение изменений в принятые административные регламенты</a:t>
            </a:r>
            <a:endParaRPr lang="ru-RU" sz="2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708920"/>
            <a:ext cx="7416824" cy="3859916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Принято 19 административных регламентов предоставления муниципальных услуг и в 3 регламента внесены изменения.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534400" cy="171451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Осуществление контроля за предоставлением муниципальными  служащими, руководителями муниципальных учреждений, лицами, 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замещающими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муниципальные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должности, сведений о доходах, расходах, об имуществе и обязательствах имущественного характера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500306"/>
            <a:ext cx="8229600" cy="3825046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Общее количество муниципальных служащих, замещающих должности муниципальной службы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Байкаловском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сельском поселении– 19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Своевременное предоставление сведений о доходах, расходах, об имуществе и обязательствах имущественного характера лицами, замещающими муниципальные должности, должности муниципальной службы и руководителями муниципальных учреждений. Все справки оформляются с помощью программного обеспечения «Справки БК».</a:t>
            </a: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Проведение анализа сведений о доходах, об имуществе и обязательствах имущественного характера, представляемых муниципальными служащими, руководителями муниципальных учреждений и лицами, замещающими муниципальные должности.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534400" cy="171451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Проведение анализа соблюдения запретов, ограничений и требований, установленных в целях противодействия коррупции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82504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Количество поданных муниципальными служащими уведомлений о возникновении личной заинтересованности, которая приводит или может привести к конфликту интересов-1</a:t>
            </a:r>
          </a:p>
          <a:p>
            <a:pPr lvl="0"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Количество муниципальных служащих, подавших 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уведомление 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 возникновении личной заинтересованности, которая приводит или может привести к конфликту 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интересов-1</a:t>
            </a:r>
          </a:p>
          <a:p>
            <a:pPr lvl="0" algn="just"/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Количество поданных муниципальными служащими уведомлений об иной оплачиваемой работе-3</a:t>
            </a:r>
          </a:p>
          <a:p>
            <a:pPr lvl="0" algn="just"/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Количество муниципальных служащих, подавших уведомление об иной оплачиваемой работе-3</a:t>
            </a:r>
          </a:p>
          <a:p>
            <a:pPr lvl="0" algn="just"/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Все уведомления рассмотрены на заседании Комиссии по соблюдению требований к служебному поведению муниципальных служащих и урегулированию конфликта интересов.</a:t>
            </a:r>
            <a:endParaRPr lang="ru-RU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940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534400" cy="171451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Проведение мероприятий по профессиональному развитию в сфере противодействия коррупции для муниципальных служащих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825046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Количество лиц, ответственных за профилактику коррупционных и иных правонарушений-3</a:t>
            </a: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Количество муниципальных служащих,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ответственных за профилактику коррупционных и иных 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правонарушений,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прошедших повышение квалификации 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сфере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противодействия коррупции-1</a:t>
            </a: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Количество муниципальных  служащих, впервые поступивших на муниципальную службу и прошедших повышение квалификации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сфере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противодействия коррупции-1</a:t>
            </a:r>
          </a:p>
        </p:txBody>
      </p:sp>
    </p:spTree>
    <p:extLst>
      <p:ext uri="{BB962C8B-B14F-4D97-AF65-F5344CB8AC3E}">
        <p14:creationId xmlns:p14="http://schemas.microsoft.com/office/powerpoint/2010/main" val="180801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643074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Осуществление контроля за соблюдением требований, установленных федеральным законодательством о </a:t>
            </a: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контрактной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системе в сфере закупок товаров, работ, услуг для обеспечения государственных и муниципальных нужд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0888"/>
            <a:ext cx="8391876" cy="3788478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Создана Комиссия  по осуществлению закупок, ознакомление членов комиссии  и всех муниципальных служащих под роспись с обзорами по возникающим ситуациям в сфере конфликта интересов при осуществлении закупок.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534400" cy="150019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Проверка целевого и эффективного использования бюджетных средств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147248" cy="4037096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Проведено 3 проверки целевого и эффективного использования бюджетных средств- Контрольно-счетным органом Байкаловского муниципального района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вердловской области; Финансовым управлением Байкаловского муниципального района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вердловской области; Счетной палатой Свердловской области.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Проверка нецелевого использования бюджетных средств, выделяемых на проведение противоэпидемических мероприятий, в том числе на профилактику распространения новой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инфекции (2019-nCoV), а также на реализацию национальных проектов не проводилась.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281</TotalTime>
  <Words>645</Words>
  <Application>Microsoft Office PowerPoint</Application>
  <PresentationFormat>Экран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Углы</vt:lpstr>
      <vt:lpstr>Презентация PowerPoint</vt:lpstr>
      <vt:lpstr>Реализация Плана мероприятий по  противодействию коррупции в Байкаловском сельском поселении</vt:lpstr>
      <vt:lpstr>Проведение антикоррупционной экспертизы  проектов нормативных правовых актов Байкаловского сельского поселения и действующих нормативных правовых актов</vt:lpstr>
      <vt:lpstr>Разработка и утверждение в установленном порядке административных регламентов предоставления муниципальных услуг, внесение изменений в принятые административные регламенты</vt:lpstr>
      <vt:lpstr>Осуществление контроля за предоставлением муниципальными  служащими, руководителями муниципальных учреждений, лицами, замещающими муниципальные должности, сведений о доходах, расходах, об имуществе и обязательствах имущественного характера</vt:lpstr>
      <vt:lpstr>Проведение анализа соблюдения запретов, ограничений и требований, установленных в целях противодействия коррупции</vt:lpstr>
      <vt:lpstr>Проведение мероприятий по профессиональному развитию в сфере противодействия коррупции для муниципальных служащих</vt:lpstr>
      <vt:lpstr>Осуществление контроля за соблюдением требований, установленных федеральным законодательством о контрактной системе в сфере закупок товаров, работ, услуг для обеспечения государственных и муниципальных нужд </vt:lpstr>
      <vt:lpstr>Проверка целевого и эффективного использования бюджетных средств </vt:lpstr>
      <vt:lpstr>    Обеспечение возможности оперативного взаимодействия граждан с органом местного самоуправления в сфере противодействия коррупции и мониторинг обращений граждан в органы местного самоуправления БАЙКАЛОВСКОГО СЕЛЬСКОГО ПОСЕЛЕНИЯ по фактам коррупции</vt:lpstr>
      <vt:lpstr>   Обеспечение проведения заседаний Комиссии по координации работы по противодействию коррупции в БАЙКАЛОВСКОМ СЕЛЬСКОМ ПОСЕЛЕНИи и Комиссии по соблюдению требований к служебному  поведению муниципальных служащих и урегулированию конфликта интересов</vt:lpstr>
      <vt:lpstr>    Опубликование в средствах массовой информации и размещение на официальном сайте администрации в сети Интернет информационно-аналитических материалов о реализации в БАЙКАЛОВСКОМ СЕЛЬСКОМ ПОСЕЛЕНИИ антикоррупционной политики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345</dc:creator>
  <cp:lastModifiedBy>234</cp:lastModifiedBy>
  <cp:revision>35</cp:revision>
  <dcterms:created xsi:type="dcterms:W3CDTF">2021-02-03T10:49:54Z</dcterms:created>
  <dcterms:modified xsi:type="dcterms:W3CDTF">2023-01-18T05:33:19Z</dcterms:modified>
</cp:coreProperties>
</file>